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8" r:id="rId4"/>
    <p:sldMasterId id="2147483758" r:id="rId5"/>
    <p:sldMasterId id="2147483818" r:id="rId6"/>
    <p:sldMasterId id="2147483961" r:id="rId7"/>
  </p:sldMasterIdLst>
  <p:notesMasterIdLst>
    <p:notesMasterId r:id="rId19"/>
  </p:notesMasterIdLst>
  <p:sldIdLst>
    <p:sldId id="328" r:id="rId8"/>
    <p:sldId id="334" r:id="rId9"/>
    <p:sldId id="335" r:id="rId10"/>
    <p:sldId id="336" r:id="rId11"/>
    <p:sldId id="344" r:id="rId12"/>
    <p:sldId id="342" r:id="rId13"/>
    <p:sldId id="347" r:id="rId14"/>
    <p:sldId id="338" r:id="rId15"/>
    <p:sldId id="345" r:id="rId16"/>
    <p:sldId id="346" r:id="rId17"/>
    <p:sldId id="343" r:id="rId18"/>
  </p:sldIdLst>
  <p:sldSz cx="12192000" cy="6858000"/>
  <p:notesSz cx="6858000" cy="9144000"/>
  <p:embeddedFontLst>
    <p:embeddedFont>
      <p:font typeface="Algerian" panose="04020705040A02060702" pitchFamily="82" charset="0"/>
      <p:regular r:id="rId20"/>
    </p:embeddedFont>
    <p:embeddedFont>
      <p:font typeface="Bahnschrift SemiBold" panose="020B0502040204020203" pitchFamily="3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Garamond" panose="02020404030301010803" pitchFamily="18" charset="0"/>
      <p:regular r:id="rId28"/>
      <p:bold r:id="rId29"/>
      <p:italic r:id="rId30"/>
    </p:embeddedFont>
    <p:embeddedFont>
      <p:font typeface="Product Sans Black" panose="020B0A03030502040203" charset="0"/>
      <p:bold r:id="rId31"/>
      <p:boldItalic r:id="rId32"/>
    </p:embeddedFont>
    <p:embeddedFont>
      <p:font typeface="Product Sans Medium" panose="020B0503030502040203" charset="0"/>
      <p:regular r:id="rId33"/>
      <p:italic r:id="rId34"/>
    </p:embeddedFont>
    <p:embeddedFont>
      <p:font typeface="Tw Cen MT" panose="020B0602020104020603" pitchFamily="3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FF00"/>
    <a:srgbClr val="00FFFF"/>
    <a:srgbClr val="CC3399"/>
    <a:srgbClr val="FF0066"/>
    <a:srgbClr val="CC99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0"/>
  </p:normalViewPr>
  <p:slideViewPr>
    <p:cSldViewPr>
      <p:cViewPr varScale="1">
        <p:scale>
          <a:sx n="67" d="100"/>
          <a:sy n="67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7.fntdata"/><Relationship Id="rId39" Type="http://schemas.openxmlformats.org/officeDocument/2006/relationships/tags" Target="tags/tag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D5EC1-5E97-4919-A107-8F549CAF592C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EA3D94-C4C2-476E-8343-8325E8F03584}">
      <dgm:prSet phldrT="[Text]"/>
      <dgm:spPr>
        <a:ln>
          <a:solidFill>
            <a:schemeClr val="accent5"/>
          </a:solidFill>
        </a:ln>
      </dgm:spPr>
      <dgm:t>
        <a:bodyPr/>
        <a:lstStyle/>
        <a:p>
          <a:r>
            <a:rPr lang="en-US" dirty="0"/>
            <a:t>To make a retrieval-based chatbot.</a:t>
          </a:r>
        </a:p>
      </dgm:t>
    </dgm:pt>
    <dgm:pt modelId="{98E10561-75D5-45E5-AB74-FFBDB90370BA}" type="parTrans" cxnId="{C9139180-4ED9-4E48-B589-28CF04FA789A}">
      <dgm:prSet/>
      <dgm:spPr/>
      <dgm:t>
        <a:bodyPr/>
        <a:lstStyle/>
        <a:p>
          <a:endParaRPr lang="en-US"/>
        </a:p>
      </dgm:t>
    </dgm:pt>
    <dgm:pt modelId="{497236FA-A485-4560-ADEB-8A2CC8EF6476}" type="sibTrans" cxnId="{C9139180-4ED9-4E48-B589-28CF04FA789A}">
      <dgm:prSet/>
      <dgm:spPr/>
      <dgm:t>
        <a:bodyPr/>
        <a:lstStyle/>
        <a:p>
          <a:endParaRPr lang="en-US"/>
        </a:p>
      </dgm:t>
    </dgm:pt>
    <dgm:pt modelId="{337A8E8F-C2F7-49F1-BEB0-C3EEE62F8418}">
      <dgm:prSet phldrT="[Text]"/>
      <dgm:spPr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To implement it on a website.</a:t>
          </a:r>
        </a:p>
      </dgm:t>
    </dgm:pt>
    <dgm:pt modelId="{38AD3023-2D74-46A9-A6C0-80A7B91942EE}" type="parTrans" cxnId="{33222693-F355-4694-B944-380435F62EB9}">
      <dgm:prSet/>
      <dgm:spPr/>
      <dgm:t>
        <a:bodyPr/>
        <a:lstStyle/>
        <a:p>
          <a:endParaRPr lang="en-US"/>
        </a:p>
      </dgm:t>
    </dgm:pt>
    <dgm:pt modelId="{AC445A31-0249-4F8E-8610-4F882A0EE8D6}" type="sibTrans" cxnId="{33222693-F355-4694-B944-380435F62EB9}">
      <dgm:prSet/>
      <dgm:spPr/>
      <dgm:t>
        <a:bodyPr/>
        <a:lstStyle/>
        <a:p>
          <a:endParaRPr lang="en-US"/>
        </a:p>
      </dgm:t>
    </dgm:pt>
    <dgm:pt modelId="{4F4AC201-2A8D-4280-8943-B560F04CB094}" type="pres">
      <dgm:prSet presAssocID="{677D5EC1-5E97-4919-A107-8F549CAF592C}" presName="Name0" presStyleCnt="0">
        <dgm:presLayoutVars>
          <dgm:chMax val="7"/>
          <dgm:chPref val="7"/>
          <dgm:dir/>
        </dgm:presLayoutVars>
      </dgm:prSet>
      <dgm:spPr/>
    </dgm:pt>
    <dgm:pt modelId="{A46F574B-70BC-4782-9785-A449E5B82436}" type="pres">
      <dgm:prSet presAssocID="{677D5EC1-5E97-4919-A107-8F549CAF592C}" presName="Name1" presStyleCnt="0"/>
      <dgm:spPr/>
    </dgm:pt>
    <dgm:pt modelId="{04A6453C-E40D-4C4D-8683-6B123B2914E9}" type="pres">
      <dgm:prSet presAssocID="{677D5EC1-5E97-4919-A107-8F549CAF592C}" presName="cycle" presStyleCnt="0"/>
      <dgm:spPr/>
    </dgm:pt>
    <dgm:pt modelId="{56A6F6F6-EF1C-4822-8ABD-406E2192FB29}" type="pres">
      <dgm:prSet presAssocID="{677D5EC1-5E97-4919-A107-8F549CAF592C}" presName="srcNode" presStyleLbl="node1" presStyleIdx="0" presStyleCnt="2"/>
      <dgm:spPr/>
    </dgm:pt>
    <dgm:pt modelId="{CA2564AD-9661-446F-852E-7238873106F2}" type="pres">
      <dgm:prSet presAssocID="{677D5EC1-5E97-4919-A107-8F549CAF592C}" presName="conn" presStyleLbl="parChTrans1D2" presStyleIdx="0" presStyleCnt="1"/>
      <dgm:spPr/>
    </dgm:pt>
    <dgm:pt modelId="{65AEC1F8-FF5D-4AE1-8859-6DBF125B4C5C}" type="pres">
      <dgm:prSet presAssocID="{677D5EC1-5E97-4919-A107-8F549CAF592C}" presName="extraNode" presStyleLbl="node1" presStyleIdx="0" presStyleCnt="2"/>
      <dgm:spPr/>
    </dgm:pt>
    <dgm:pt modelId="{5B7EA5AA-5DDE-4746-869D-2037B5BF0C0D}" type="pres">
      <dgm:prSet presAssocID="{677D5EC1-5E97-4919-A107-8F549CAF592C}" presName="dstNode" presStyleLbl="node1" presStyleIdx="0" presStyleCnt="2"/>
      <dgm:spPr/>
    </dgm:pt>
    <dgm:pt modelId="{AECA3BC5-FDD9-4AF1-8B17-227B1FA66F5F}" type="pres">
      <dgm:prSet presAssocID="{9AEA3D94-C4C2-476E-8343-8325E8F03584}" presName="text_1" presStyleLbl="node1" presStyleIdx="0" presStyleCnt="2">
        <dgm:presLayoutVars>
          <dgm:bulletEnabled val="1"/>
        </dgm:presLayoutVars>
      </dgm:prSet>
      <dgm:spPr/>
    </dgm:pt>
    <dgm:pt modelId="{5CA4A9FF-8E93-4CF0-BBC0-C87303A71438}" type="pres">
      <dgm:prSet presAssocID="{9AEA3D94-C4C2-476E-8343-8325E8F03584}" presName="accent_1" presStyleCnt="0"/>
      <dgm:spPr/>
    </dgm:pt>
    <dgm:pt modelId="{3DF06D31-0B14-4ACE-9516-226A891BCAC0}" type="pres">
      <dgm:prSet presAssocID="{9AEA3D94-C4C2-476E-8343-8325E8F03584}" presName="accentRepeatNode" presStyleLbl="solidFgAcc1" presStyleIdx="0" presStyleCnt="2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/>
      </dgm:spPr>
    </dgm:pt>
    <dgm:pt modelId="{2FF2F1BD-8190-41DB-955E-6941C60ADE44}" type="pres">
      <dgm:prSet presAssocID="{337A8E8F-C2F7-49F1-BEB0-C3EEE62F8418}" presName="text_2" presStyleLbl="node1" presStyleIdx="1" presStyleCnt="2">
        <dgm:presLayoutVars>
          <dgm:bulletEnabled val="1"/>
        </dgm:presLayoutVars>
      </dgm:prSet>
      <dgm:spPr/>
    </dgm:pt>
    <dgm:pt modelId="{DF67E696-DFA0-4C89-A100-B67AE3A2F7A8}" type="pres">
      <dgm:prSet presAssocID="{337A8E8F-C2F7-49F1-BEB0-C3EEE62F8418}" presName="accent_2" presStyleCnt="0"/>
      <dgm:spPr/>
    </dgm:pt>
    <dgm:pt modelId="{1F6F3524-0A63-423E-B3C9-DADD951954D2}" type="pres">
      <dgm:prSet presAssocID="{337A8E8F-C2F7-49F1-BEB0-C3EEE62F8418}" presName="accentRepeatNode" presStyleLbl="solidFgAcc1" presStyleIdx="1" presStyleCnt="2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6"/>
        </a:solidFill>
        <a:ln>
          <a:solidFill>
            <a:schemeClr val="accent5">
              <a:lumMod val="60000"/>
              <a:lumOff val="4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7E5E7C1C-F064-4FB0-A32F-5327517F7C2B}" type="presOf" srcId="{337A8E8F-C2F7-49F1-BEB0-C3EEE62F8418}" destId="{2FF2F1BD-8190-41DB-955E-6941C60ADE44}" srcOrd="0" destOrd="0" presId="urn:microsoft.com/office/officeart/2008/layout/VerticalCurvedList"/>
    <dgm:cxn modelId="{B1A74F5C-4CEB-47E0-A54A-36488C713E4B}" type="presOf" srcId="{677D5EC1-5E97-4919-A107-8F549CAF592C}" destId="{4F4AC201-2A8D-4280-8943-B560F04CB094}" srcOrd="0" destOrd="0" presId="urn:microsoft.com/office/officeart/2008/layout/VerticalCurvedList"/>
    <dgm:cxn modelId="{C9139180-4ED9-4E48-B589-28CF04FA789A}" srcId="{677D5EC1-5E97-4919-A107-8F549CAF592C}" destId="{9AEA3D94-C4C2-476E-8343-8325E8F03584}" srcOrd="0" destOrd="0" parTransId="{98E10561-75D5-45E5-AB74-FFBDB90370BA}" sibTransId="{497236FA-A485-4560-ADEB-8A2CC8EF6476}"/>
    <dgm:cxn modelId="{D26B2691-19DB-45CD-B105-B6F8184FD61B}" type="presOf" srcId="{9AEA3D94-C4C2-476E-8343-8325E8F03584}" destId="{AECA3BC5-FDD9-4AF1-8B17-227B1FA66F5F}" srcOrd="0" destOrd="0" presId="urn:microsoft.com/office/officeart/2008/layout/VerticalCurvedList"/>
    <dgm:cxn modelId="{33222693-F355-4694-B944-380435F62EB9}" srcId="{677D5EC1-5E97-4919-A107-8F549CAF592C}" destId="{337A8E8F-C2F7-49F1-BEB0-C3EEE62F8418}" srcOrd="1" destOrd="0" parTransId="{38AD3023-2D74-46A9-A6C0-80A7B91942EE}" sibTransId="{AC445A31-0249-4F8E-8610-4F882A0EE8D6}"/>
    <dgm:cxn modelId="{54DAD4E1-9A59-47A4-BB1A-A300F2109A75}" type="presOf" srcId="{497236FA-A485-4560-ADEB-8A2CC8EF6476}" destId="{CA2564AD-9661-446F-852E-7238873106F2}" srcOrd="0" destOrd="0" presId="urn:microsoft.com/office/officeart/2008/layout/VerticalCurvedList"/>
    <dgm:cxn modelId="{F0600804-EB6B-4305-9B13-41A8808D5A0B}" type="presParOf" srcId="{4F4AC201-2A8D-4280-8943-B560F04CB094}" destId="{A46F574B-70BC-4782-9785-A449E5B82436}" srcOrd="0" destOrd="0" presId="urn:microsoft.com/office/officeart/2008/layout/VerticalCurvedList"/>
    <dgm:cxn modelId="{19136215-53AB-430D-AABA-578D150E392A}" type="presParOf" srcId="{A46F574B-70BC-4782-9785-A449E5B82436}" destId="{04A6453C-E40D-4C4D-8683-6B123B2914E9}" srcOrd="0" destOrd="0" presId="urn:microsoft.com/office/officeart/2008/layout/VerticalCurvedList"/>
    <dgm:cxn modelId="{B17976B2-91BA-4ED0-8C5E-91234BA5F1DE}" type="presParOf" srcId="{04A6453C-E40D-4C4D-8683-6B123B2914E9}" destId="{56A6F6F6-EF1C-4822-8ABD-406E2192FB29}" srcOrd="0" destOrd="0" presId="urn:microsoft.com/office/officeart/2008/layout/VerticalCurvedList"/>
    <dgm:cxn modelId="{189E85D7-1420-4033-9773-B822AC18F52F}" type="presParOf" srcId="{04A6453C-E40D-4C4D-8683-6B123B2914E9}" destId="{CA2564AD-9661-446F-852E-7238873106F2}" srcOrd="1" destOrd="0" presId="urn:microsoft.com/office/officeart/2008/layout/VerticalCurvedList"/>
    <dgm:cxn modelId="{A9AAD25E-B628-45D2-8876-457C6586645C}" type="presParOf" srcId="{04A6453C-E40D-4C4D-8683-6B123B2914E9}" destId="{65AEC1F8-FF5D-4AE1-8859-6DBF125B4C5C}" srcOrd="2" destOrd="0" presId="urn:microsoft.com/office/officeart/2008/layout/VerticalCurvedList"/>
    <dgm:cxn modelId="{BC9FF11D-4835-49EB-8B5B-872B4CF7D796}" type="presParOf" srcId="{04A6453C-E40D-4C4D-8683-6B123B2914E9}" destId="{5B7EA5AA-5DDE-4746-869D-2037B5BF0C0D}" srcOrd="3" destOrd="0" presId="urn:microsoft.com/office/officeart/2008/layout/VerticalCurvedList"/>
    <dgm:cxn modelId="{2E2D6F70-A934-4BE7-BBCF-AC50E5C8867B}" type="presParOf" srcId="{A46F574B-70BC-4782-9785-A449E5B82436}" destId="{AECA3BC5-FDD9-4AF1-8B17-227B1FA66F5F}" srcOrd="1" destOrd="0" presId="urn:microsoft.com/office/officeart/2008/layout/VerticalCurvedList"/>
    <dgm:cxn modelId="{FD07ADE4-3D0C-49DC-BA36-2E7B5E5F1DB0}" type="presParOf" srcId="{A46F574B-70BC-4782-9785-A449E5B82436}" destId="{5CA4A9FF-8E93-4CF0-BBC0-C87303A71438}" srcOrd="2" destOrd="0" presId="urn:microsoft.com/office/officeart/2008/layout/VerticalCurvedList"/>
    <dgm:cxn modelId="{2A133360-63B7-4053-8A0B-F0ABFC22426E}" type="presParOf" srcId="{5CA4A9FF-8E93-4CF0-BBC0-C87303A71438}" destId="{3DF06D31-0B14-4ACE-9516-226A891BCAC0}" srcOrd="0" destOrd="0" presId="urn:microsoft.com/office/officeart/2008/layout/VerticalCurvedList"/>
    <dgm:cxn modelId="{3845CD66-7CB0-4209-B98D-240D9FB40987}" type="presParOf" srcId="{A46F574B-70BC-4782-9785-A449E5B82436}" destId="{2FF2F1BD-8190-41DB-955E-6941C60ADE44}" srcOrd="3" destOrd="0" presId="urn:microsoft.com/office/officeart/2008/layout/VerticalCurvedList"/>
    <dgm:cxn modelId="{ABD1F7D4-00A4-41A4-8A6E-55E52FF6779B}" type="presParOf" srcId="{A46F574B-70BC-4782-9785-A449E5B82436}" destId="{DF67E696-DFA0-4C89-A100-B67AE3A2F7A8}" srcOrd="4" destOrd="0" presId="urn:microsoft.com/office/officeart/2008/layout/VerticalCurvedList"/>
    <dgm:cxn modelId="{AF6959D3-ECDE-4805-B4BF-7571238661D3}" type="presParOf" srcId="{DF67E696-DFA0-4C89-A100-B67AE3A2F7A8}" destId="{1F6F3524-0A63-423E-B3C9-DADD951954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3EFCBA-EF5B-4D05-89FC-CEEF1C6C92B8}" type="doc">
      <dgm:prSet loTypeId="urn:microsoft.com/office/officeart/2005/8/layout/chevron2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FFED63-25F0-4292-8488-24764D53A430}">
      <dgm:prSet phldrT="[Text]"/>
      <dgm:spPr>
        <a:effectLst>
          <a:glow rad="139700">
            <a:schemeClr val="accent1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r>
            <a:rPr lang="en-US" dirty="0"/>
            <a:t> 1.</a:t>
          </a:r>
        </a:p>
      </dgm:t>
    </dgm:pt>
    <dgm:pt modelId="{7294B14A-42D6-43ED-B821-590464D19E5B}" type="parTrans" cxnId="{33E475A7-F2A2-4734-9A82-FD8DC24D510C}">
      <dgm:prSet/>
      <dgm:spPr/>
      <dgm:t>
        <a:bodyPr/>
        <a:lstStyle/>
        <a:p>
          <a:endParaRPr lang="en-US"/>
        </a:p>
      </dgm:t>
    </dgm:pt>
    <dgm:pt modelId="{2C9DAD68-AAEA-4A1F-8562-96E067EECBC4}" type="sibTrans" cxnId="{33E475A7-F2A2-4734-9A82-FD8DC24D510C}">
      <dgm:prSet/>
      <dgm:spPr/>
      <dgm:t>
        <a:bodyPr/>
        <a:lstStyle/>
        <a:p>
          <a:endParaRPr lang="en-US"/>
        </a:p>
      </dgm:t>
    </dgm:pt>
    <dgm:pt modelId="{FA18A687-F012-468C-9E07-679F9C8B9AF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800" dirty="0"/>
            <a:t> </a:t>
          </a:r>
          <a:r>
            <a:rPr lang="en-US" sz="2800" dirty="0" err="1"/>
            <a:t>Restro’s</a:t>
          </a:r>
          <a:r>
            <a:rPr lang="en-US" sz="2800" dirty="0"/>
            <a:t> Code 	</a:t>
          </a:r>
        </a:p>
      </dgm:t>
    </dgm:pt>
    <dgm:pt modelId="{5E13C7A4-1062-4A88-8AA5-3B1F9473B6AD}" type="parTrans" cxnId="{ADAFF980-7A2B-4CB1-80AA-C6E8708D7C85}">
      <dgm:prSet/>
      <dgm:spPr/>
      <dgm:t>
        <a:bodyPr/>
        <a:lstStyle/>
        <a:p>
          <a:endParaRPr lang="en-US"/>
        </a:p>
      </dgm:t>
    </dgm:pt>
    <dgm:pt modelId="{FE09CBF9-92C2-4E6C-88B4-B361089DCABD}" type="sibTrans" cxnId="{ADAFF980-7A2B-4CB1-80AA-C6E8708D7C85}">
      <dgm:prSet/>
      <dgm:spPr/>
      <dgm:t>
        <a:bodyPr/>
        <a:lstStyle/>
        <a:p>
          <a:endParaRPr lang="en-US"/>
        </a:p>
      </dgm:t>
    </dgm:pt>
    <dgm:pt modelId="{48D27140-7DE4-472C-BF32-4F6289984CCA}">
      <dgm:prSet phldrT="[Text]"/>
      <dgm:spPr>
        <a:effectLst>
          <a:glow rad="139700">
            <a:schemeClr val="accent1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r>
            <a:rPr lang="en-US" dirty="0"/>
            <a:t> 2.</a:t>
          </a:r>
        </a:p>
      </dgm:t>
    </dgm:pt>
    <dgm:pt modelId="{A90391AA-0C1C-4A0C-A642-E26E0AD36913}" type="parTrans" cxnId="{42A30DE3-7377-40C8-BFFA-13739ADF7CB7}">
      <dgm:prSet/>
      <dgm:spPr/>
      <dgm:t>
        <a:bodyPr/>
        <a:lstStyle/>
        <a:p>
          <a:endParaRPr lang="en-US"/>
        </a:p>
      </dgm:t>
    </dgm:pt>
    <dgm:pt modelId="{81D2EEA6-2ABF-40A7-8633-4E2556248452}" type="sibTrans" cxnId="{42A30DE3-7377-40C8-BFFA-13739ADF7CB7}">
      <dgm:prSet/>
      <dgm:spPr/>
      <dgm:t>
        <a:bodyPr/>
        <a:lstStyle/>
        <a:p>
          <a:endParaRPr lang="en-US"/>
        </a:p>
      </dgm:t>
    </dgm:pt>
    <dgm:pt modelId="{ADC65539-D612-4B89-9E0F-348E44778F3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800" dirty="0"/>
            <a:t> </a:t>
          </a:r>
          <a:r>
            <a:rPr lang="en-US" sz="2800" dirty="0" err="1"/>
            <a:t>Restro’s</a:t>
          </a:r>
          <a:r>
            <a:rPr lang="en-US" sz="2800" dirty="0"/>
            <a:t> GUI</a:t>
          </a:r>
        </a:p>
      </dgm:t>
    </dgm:pt>
    <dgm:pt modelId="{ECA56224-90DA-4DF1-8170-39AB0F9AAA70}" type="parTrans" cxnId="{F1773705-13BA-4ACC-B887-E4AF3F201D0F}">
      <dgm:prSet/>
      <dgm:spPr/>
      <dgm:t>
        <a:bodyPr/>
        <a:lstStyle/>
        <a:p>
          <a:endParaRPr lang="en-US"/>
        </a:p>
      </dgm:t>
    </dgm:pt>
    <dgm:pt modelId="{AA7E0BF5-4ABB-4CE3-80EA-1F202ADEE047}" type="sibTrans" cxnId="{F1773705-13BA-4ACC-B887-E4AF3F201D0F}">
      <dgm:prSet/>
      <dgm:spPr/>
      <dgm:t>
        <a:bodyPr/>
        <a:lstStyle/>
        <a:p>
          <a:endParaRPr lang="en-US"/>
        </a:p>
      </dgm:t>
    </dgm:pt>
    <dgm:pt modelId="{629151FD-BBFB-491E-9025-47427A8EF49B}">
      <dgm:prSet phldrT="[Text]"/>
      <dgm:spPr>
        <a:effectLst>
          <a:glow rad="139700">
            <a:schemeClr val="accent1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r>
            <a:rPr lang="en-US" dirty="0"/>
            <a:t> 3.</a:t>
          </a:r>
        </a:p>
      </dgm:t>
    </dgm:pt>
    <dgm:pt modelId="{B46F7145-B80F-4753-A1CA-E80FBFEA53FF}" type="parTrans" cxnId="{D5F3CF63-573C-4EEC-A6F6-F28B3F360A6A}">
      <dgm:prSet/>
      <dgm:spPr/>
      <dgm:t>
        <a:bodyPr/>
        <a:lstStyle/>
        <a:p>
          <a:endParaRPr lang="en-US"/>
        </a:p>
      </dgm:t>
    </dgm:pt>
    <dgm:pt modelId="{5FBB0639-716E-48C9-BE54-D1BC1B5FF73E}" type="sibTrans" cxnId="{D5F3CF63-573C-4EEC-A6F6-F28B3F360A6A}">
      <dgm:prSet/>
      <dgm:spPr/>
      <dgm:t>
        <a:bodyPr/>
        <a:lstStyle/>
        <a:p>
          <a:endParaRPr lang="en-US"/>
        </a:p>
      </dgm:t>
    </dgm:pt>
    <dgm:pt modelId="{9EA7F41B-96EB-4608-980C-7FAE572F8798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800" dirty="0"/>
            <a:t> </a:t>
          </a:r>
          <a:r>
            <a:rPr lang="en-US" sz="2800" dirty="0" err="1"/>
            <a:t>Restro’s</a:t>
          </a:r>
          <a:r>
            <a:rPr lang="en-US" sz="2800" dirty="0"/>
            <a:t> implementation website</a:t>
          </a:r>
        </a:p>
      </dgm:t>
    </dgm:pt>
    <dgm:pt modelId="{293B9710-6BB6-45FC-BD91-02AC7307F840}" type="parTrans" cxnId="{1FD710E8-A28B-4F70-B35D-D9615D213A25}">
      <dgm:prSet/>
      <dgm:spPr/>
      <dgm:t>
        <a:bodyPr/>
        <a:lstStyle/>
        <a:p>
          <a:endParaRPr lang="en-US"/>
        </a:p>
      </dgm:t>
    </dgm:pt>
    <dgm:pt modelId="{F0C6B949-4469-4214-AD34-2207F696776D}" type="sibTrans" cxnId="{1FD710E8-A28B-4F70-B35D-D9615D213A25}">
      <dgm:prSet/>
      <dgm:spPr/>
      <dgm:t>
        <a:bodyPr/>
        <a:lstStyle/>
        <a:p>
          <a:endParaRPr lang="en-US"/>
        </a:p>
      </dgm:t>
    </dgm:pt>
    <dgm:pt modelId="{B16B1E0F-FBA8-4DF9-A225-F32BC82131D3}" type="pres">
      <dgm:prSet presAssocID="{A43EFCBA-EF5B-4D05-89FC-CEEF1C6C92B8}" presName="linearFlow" presStyleCnt="0">
        <dgm:presLayoutVars>
          <dgm:dir/>
          <dgm:animLvl val="lvl"/>
          <dgm:resizeHandles val="exact"/>
        </dgm:presLayoutVars>
      </dgm:prSet>
      <dgm:spPr/>
    </dgm:pt>
    <dgm:pt modelId="{CD80281E-8A21-4DB1-BDF9-812F7DB0F135}" type="pres">
      <dgm:prSet presAssocID="{C2FFED63-25F0-4292-8488-24764D53A430}" presName="composite" presStyleCnt="0"/>
      <dgm:spPr/>
    </dgm:pt>
    <dgm:pt modelId="{16383975-86C9-4676-9DBA-0572CABC8445}" type="pres">
      <dgm:prSet presAssocID="{C2FFED63-25F0-4292-8488-24764D53A43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EA0CD95-4D06-485E-96EB-D5AC2C72A608}" type="pres">
      <dgm:prSet presAssocID="{C2FFED63-25F0-4292-8488-24764D53A430}" presName="descendantText" presStyleLbl="alignAcc1" presStyleIdx="0" presStyleCnt="3" custLinFactNeighborX="96" custLinFactNeighborY="-4130">
        <dgm:presLayoutVars>
          <dgm:bulletEnabled val="1"/>
        </dgm:presLayoutVars>
      </dgm:prSet>
      <dgm:spPr/>
    </dgm:pt>
    <dgm:pt modelId="{74A34535-908D-4563-90F9-9430CE7B3B1A}" type="pres">
      <dgm:prSet presAssocID="{2C9DAD68-AAEA-4A1F-8562-96E067EECBC4}" presName="sp" presStyleCnt="0"/>
      <dgm:spPr/>
    </dgm:pt>
    <dgm:pt modelId="{3C86F318-B400-49DF-9B03-4432071DAAFC}" type="pres">
      <dgm:prSet presAssocID="{48D27140-7DE4-472C-BF32-4F6289984CCA}" presName="composite" presStyleCnt="0"/>
      <dgm:spPr/>
    </dgm:pt>
    <dgm:pt modelId="{1F0891E2-CDAD-4788-B9E9-05BBE45DFD76}" type="pres">
      <dgm:prSet presAssocID="{48D27140-7DE4-472C-BF32-4F6289984C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8274970-DE4C-470F-8E2F-AD7DA2848990}" type="pres">
      <dgm:prSet presAssocID="{48D27140-7DE4-472C-BF32-4F6289984CCA}" presName="descendantText" presStyleLbl="alignAcc1" presStyleIdx="1" presStyleCnt="3">
        <dgm:presLayoutVars>
          <dgm:bulletEnabled val="1"/>
        </dgm:presLayoutVars>
      </dgm:prSet>
      <dgm:spPr/>
    </dgm:pt>
    <dgm:pt modelId="{C830F8EE-C940-4367-8598-C95693AB48AA}" type="pres">
      <dgm:prSet presAssocID="{81D2EEA6-2ABF-40A7-8633-4E2556248452}" presName="sp" presStyleCnt="0"/>
      <dgm:spPr/>
    </dgm:pt>
    <dgm:pt modelId="{90D93D59-091E-400B-86B4-DB4A734B8B46}" type="pres">
      <dgm:prSet presAssocID="{629151FD-BBFB-491E-9025-47427A8EF49B}" presName="composite" presStyleCnt="0"/>
      <dgm:spPr/>
    </dgm:pt>
    <dgm:pt modelId="{C100F0D1-F82C-49D0-9DB0-88F035654D38}" type="pres">
      <dgm:prSet presAssocID="{629151FD-BBFB-491E-9025-47427A8EF49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43B2E99-6870-4DCF-B822-770F6270D76F}" type="pres">
      <dgm:prSet presAssocID="{629151FD-BBFB-491E-9025-47427A8EF49B}" presName="descendantText" presStyleLbl="alignAcc1" presStyleIdx="2" presStyleCnt="3" custLinFactNeighborX="283" custLinFactNeighborY="1628">
        <dgm:presLayoutVars>
          <dgm:bulletEnabled val="1"/>
        </dgm:presLayoutVars>
      </dgm:prSet>
      <dgm:spPr/>
    </dgm:pt>
  </dgm:ptLst>
  <dgm:cxnLst>
    <dgm:cxn modelId="{F1773705-13BA-4ACC-B887-E4AF3F201D0F}" srcId="{48D27140-7DE4-472C-BF32-4F6289984CCA}" destId="{ADC65539-D612-4B89-9E0F-348E44778F30}" srcOrd="0" destOrd="0" parTransId="{ECA56224-90DA-4DF1-8170-39AB0F9AAA70}" sibTransId="{AA7E0BF5-4ABB-4CE3-80EA-1F202ADEE047}"/>
    <dgm:cxn modelId="{5C65A22B-D278-4F2B-91BE-F5D446057460}" type="presOf" srcId="{9EA7F41B-96EB-4608-980C-7FAE572F8798}" destId="{E43B2E99-6870-4DCF-B822-770F6270D76F}" srcOrd="0" destOrd="0" presId="urn:microsoft.com/office/officeart/2005/8/layout/chevron2"/>
    <dgm:cxn modelId="{6045EC5D-10A2-4142-AADC-427B7C002E8F}" type="presOf" srcId="{48D27140-7DE4-472C-BF32-4F6289984CCA}" destId="{1F0891E2-CDAD-4788-B9E9-05BBE45DFD76}" srcOrd="0" destOrd="0" presId="urn:microsoft.com/office/officeart/2005/8/layout/chevron2"/>
    <dgm:cxn modelId="{D27FA062-3074-4B88-A0F2-2D27230EB4FA}" type="presOf" srcId="{A43EFCBA-EF5B-4D05-89FC-CEEF1C6C92B8}" destId="{B16B1E0F-FBA8-4DF9-A225-F32BC82131D3}" srcOrd="0" destOrd="0" presId="urn:microsoft.com/office/officeart/2005/8/layout/chevron2"/>
    <dgm:cxn modelId="{D5F3CF63-573C-4EEC-A6F6-F28B3F360A6A}" srcId="{A43EFCBA-EF5B-4D05-89FC-CEEF1C6C92B8}" destId="{629151FD-BBFB-491E-9025-47427A8EF49B}" srcOrd="2" destOrd="0" parTransId="{B46F7145-B80F-4753-A1CA-E80FBFEA53FF}" sibTransId="{5FBB0639-716E-48C9-BE54-D1BC1B5FF73E}"/>
    <dgm:cxn modelId="{A5570C65-44A2-4D6C-AB56-169D4F0678EB}" type="presOf" srcId="{ADC65539-D612-4B89-9E0F-348E44778F30}" destId="{D8274970-DE4C-470F-8E2F-AD7DA2848990}" srcOrd="0" destOrd="0" presId="urn:microsoft.com/office/officeart/2005/8/layout/chevron2"/>
    <dgm:cxn modelId="{13CA2273-E6AE-4C3B-9D35-683CCE0BB4A9}" type="presOf" srcId="{629151FD-BBFB-491E-9025-47427A8EF49B}" destId="{C100F0D1-F82C-49D0-9DB0-88F035654D38}" srcOrd="0" destOrd="0" presId="urn:microsoft.com/office/officeart/2005/8/layout/chevron2"/>
    <dgm:cxn modelId="{C13E7F78-19C6-4013-A95A-688880B24C44}" type="presOf" srcId="{C2FFED63-25F0-4292-8488-24764D53A430}" destId="{16383975-86C9-4676-9DBA-0572CABC8445}" srcOrd="0" destOrd="0" presId="urn:microsoft.com/office/officeart/2005/8/layout/chevron2"/>
    <dgm:cxn modelId="{ADAFF980-7A2B-4CB1-80AA-C6E8708D7C85}" srcId="{C2FFED63-25F0-4292-8488-24764D53A430}" destId="{FA18A687-F012-468C-9E07-679F9C8B9AFF}" srcOrd="0" destOrd="0" parTransId="{5E13C7A4-1062-4A88-8AA5-3B1F9473B6AD}" sibTransId="{FE09CBF9-92C2-4E6C-88B4-B361089DCABD}"/>
    <dgm:cxn modelId="{F8BDCF92-5F8F-4DCC-BFCB-6ABD430BDB3F}" type="presOf" srcId="{FA18A687-F012-468C-9E07-679F9C8B9AFF}" destId="{9EA0CD95-4D06-485E-96EB-D5AC2C72A608}" srcOrd="0" destOrd="0" presId="urn:microsoft.com/office/officeart/2005/8/layout/chevron2"/>
    <dgm:cxn modelId="{33E475A7-F2A2-4734-9A82-FD8DC24D510C}" srcId="{A43EFCBA-EF5B-4D05-89FC-CEEF1C6C92B8}" destId="{C2FFED63-25F0-4292-8488-24764D53A430}" srcOrd="0" destOrd="0" parTransId="{7294B14A-42D6-43ED-B821-590464D19E5B}" sibTransId="{2C9DAD68-AAEA-4A1F-8562-96E067EECBC4}"/>
    <dgm:cxn modelId="{42A30DE3-7377-40C8-BFFA-13739ADF7CB7}" srcId="{A43EFCBA-EF5B-4D05-89FC-CEEF1C6C92B8}" destId="{48D27140-7DE4-472C-BF32-4F6289984CCA}" srcOrd="1" destOrd="0" parTransId="{A90391AA-0C1C-4A0C-A642-E26E0AD36913}" sibTransId="{81D2EEA6-2ABF-40A7-8633-4E2556248452}"/>
    <dgm:cxn modelId="{1FD710E8-A28B-4F70-B35D-D9615D213A25}" srcId="{629151FD-BBFB-491E-9025-47427A8EF49B}" destId="{9EA7F41B-96EB-4608-980C-7FAE572F8798}" srcOrd="0" destOrd="0" parTransId="{293B9710-6BB6-45FC-BD91-02AC7307F840}" sibTransId="{F0C6B949-4469-4214-AD34-2207F696776D}"/>
    <dgm:cxn modelId="{774D6E2C-2AAF-480B-B176-E9C0EE36D22E}" type="presParOf" srcId="{B16B1E0F-FBA8-4DF9-A225-F32BC82131D3}" destId="{CD80281E-8A21-4DB1-BDF9-812F7DB0F135}" srcOrd="0" destOrd="0" presId="urn:microsoft.com/office/officeart/2005/8/layout/chevron2"/>
    <dgm:cxn modelId="{2710449A-49D5-41EE-9BAB-12F213006DD2}" type="presParOf" srcId="{CD80281E-8A21-4DB1-BDF9-812F7DB0F135}" destId="{16383975-86C9-4676-9DBA-0572CABC8445}" srcOrd="0" destOrd="0" presId="urn:microsoft.com/office/officeart/2005/8/layout/chevron2"/>
    <dgm:cxn modelId="{2FE62970-6550-49B2-B526-F8177FABCE3D}" type="presParOf" srcId="{CD80281E-8A21-4DB1-BDF9-812F7DB0F135}" destId="{9EA0CD95-4D06-485E-96EB-D5AC2C72A608}" srcOrd="1" destOrd="0" presId="urn:microsoft.com/office/officeart/2005/8/layout/chevron2"/>
    <dgm:cxn modelId="{6339C2F5-3286-4AD3-ADAD-5624335CC714}" type="presParOf" srcId="{B16B1E0F-FBA8-4DF9-A225-F32BC82131D3}" destId="{74A34535-908D-4563-90F9-9430CE7B3B1A}" srcOrd="1" destOrd="0" presId="urn:microsoft.com/office/officeart/2005/8/layout/chevron2"/>
    <dgm:cxn modelId="{10A68493-E327-4F57-A6D8-2B30BEE82F35}" type="presParOf" srcId="{B16B1E0F-FBA8-4DF9-A225-F32BC82131D3}" destId="{3C86F318-B400-49DF-9B03-4432071DAAFC}" srcOrd="2" destOrd="0" presId="urn:microsoft.com/office/officeart/2005/8/layout/chevron2"/>
    <dgm:cxn modelId="{C5082E9D-1DC1-4188-BC8E-0A2BDA0435E0}" type="presParOf" srcId="{3C86F318-B400-49DF-9B03-4432071DAAFC}" destId="{1F0891E2-CDAD-4788-B9E9-05BBE45DFD76}" srcOrd="0" destOrd="0" presId="urn:microsoft.com/office/officeart/2005/8/layout/chevron2"/>
    <dgm:cxn modelId="{29204180-259A-47F8-B62D-A8F6D00DC362}" type="presParOf" srcId="{3C86F318-B400-49DF-9B03-4432071DAAFC}" destId="{D8274970-DE4C-470F-8E2F-AD7DA2848990}" srcOrd="1" destOrd="0" presId="urn:microsoft.com/office/officeart/2005/8/layout/chevron2"/>
    <dgm:cxn modelId="{E50AAFD6-FC95-4EA4-A1CC-9537B5AC4D05}" type="presParOf" srcId="{B16B1E0F-FBA8-4DF9-A225-F32BC82131D3}" destId="{C830F8EE-C940-4367-8598-C95693AB48AA}" srcOrd="3" destOrd="0" presId="urn:microsoft.com/office/officeart/2005/8/layout/chevron2"/>
    <dgm:cxn modelId="{7F9A961F-7B09-4A45-A9E6-23ED4B65A546}" type="presParOf" srcId="{B16B1E0F-FBA8-4DF9-A225-F32BC82131D3}" destId="{90D93D59-091E-400B-86B4-DB4A734B8B46}" srcOrd="4" destOrd="0" presId="urn:microsoft.com/office/officeart/2005/8/layout/chevron2"/>
    <dgm:cxn modelId="{1A0C92F5-E0F9-442B-A2DB-1B9A27BB6A63}" type="presParOf" srcId="{90D93D59-091E-400B-86B4-DB4A734B8B46}" destId="{C100F0D1-F82C-49D0-9DB0-88F035654D38}" srcOrd="0" destOrd="0" presId="urn:microsoft.com/office/officeart/2005/8/layout/chevron2"/>
    <dgm:cxn modelId="{125FE1CB-7A9E-4D21-8970-DBA4D15CE3AE}" type="presParOf" srcId="{90D93D59-091E-400B-86B4-DB4A734B8B46}" destId="{E43B2E99-6870-4DCF-B822-770F6270D76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564AD-9661-446F-852E-7238873106F2}">
      <dsp:nvSpPr>
        <dsp:cNvPr id="0" name=""/>
        <dsp:cNvSpPr/>
      </dsp:nvSpPr>
      <dsp:spPr>
        <a:xfrm>
          <a:off x="-4898545" y="-756268"/>
          <a:ext cx="5878054" cy="5878054"/>
        </a:xfrm>
        <a:prstGeom prst="blockArc">
          <a:avLst>
            <a:gd name="adj1" fmla="val 18900000"/>
            <a:gd name="adj2" fmla="val 2700000"/>
            <a:gd name="adj3" fmla="val 367"/>
          </a:avLst>
        </a:pr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A3BC5-FDD9-4AF1-8B17-227B1FA66F5F}">
      <dsp:nvSpPr>
        <dsp:cNvPr id="0" name=""/>
        <dsp:cNvSpPr/>
      </dsp:nvSpPr>
      <dsp:spPr>
        <a:xfrm>
          <a:off x="802491" y="623657"/>
          <a:ext cx="6366691" cy="12471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89918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To make a retrieval-based chatbot.</a:t>
          </a:r>
        </a:p>
      </dsp:txBody>
      <dsp:txXfrm>
        <a:off x="802491" y="623657"/>
        <a:ext cx="6366691" cy="1247140"/>
      </dsp:txXfrm>
    </dsp:sp>
    <dsp:sp modelId="{3DF06D31-0B14-4ACE-9516-226A891BCAC0}">
      <dsp:nvSpPr>
        <dsp:cNvPr id="0" name=""/>
        <dsp:cNvSpPr/>
      </dsp:nvSpPr>
      <dsp:spPr>
        <a:xfrm>
          <a:off x="23028" y="467765"/>
          <a:ext cx="1558926" cy="1558926"/>
        </a:xfrm>
        <a:prstGeom prst="ellipse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</dsp:sp>
    <dsp:sp modelId="{2FF2F1BD-8190-41DB-955E-6941C60ADE44}">
      <dsp:nvSpPr>
        <dsp:cNvPr id="0" name=""/>
        <dsp:cNvSpPr/>
      </dsp:nvSpPr>
      <dsp:spPr>
        <a:xfrm>
          <a:off x="802491" y="2494718"/>
          <a:ext cx="6366691" cy="1247140"/>
        </a:xfrm>
        <a:prstGeom prst="rect">
          <a:avLst/>
        </a:prstGeom>
        <a:gradFill rotWithShape="0">
          <a:gsLst>
            <a:gs pos="0">
              <a:schemeClr val="accent5">
                <a:hueOff val="1106248"/>
                <a:satOff val="12561"/>
                <a:lumOff val="1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106248"/>
                <a:satOff val="12561"/>
                <a:lumOff val="1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106248"/>
                <a:satOff val="12561"/>
                <a:lumOff val="1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6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89918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To implement it on a website.</a:t>
          </a:r>
        </a:p>
      </dsp:txBody>
      <dsp:txXfrm>
        <a:off x="802491" y="2494718"/>
        <a:ext cx="6366691" cy="1247140"/>
      </dsp:txXfrm>
    </dsp:sp>
    <dsp:sp modelId="{1F6F3524-0A63-423E-B3C9-DADD951954D2}">
      <dsp:nvSpPr>
        <dsp:cNvPr id="0" name=""/>
        <dsp:cNvSpPr/>
      </dsp:nvSpPr>
      <dsp:spPr>
        <a:xfrm>
          <a:off x="23028" y="2338825"/>
          <a:ext cx="1558926" cy="1558926"/>
        </a:xfrm>
        <a:prstGeom prst="ellipse">
          <a:avLst/>
        </a:prstGeom>
        <a:solidFill>
          <a:schemeClr val="accent6"/>
        </a:solidFill>
        <a:ln>
          <a:solidFill>
            <a:schemeClr val="accent5">
              <a:lumMod val="60000"/>
              <a:lumOff val="4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83975-86C9-4676-9DBA-0572CABC8445}">
      <dsp:nvSpPr>
        <dsp:cNvPr id="0" name=""/>
        <dsp:cNvSpPr/>
      </dsp:nvSpPr>
      <dsp:spPr>
        <a:xfrm rot="5400000">
          <a:off x="-242626" y="242691"/>
          <a:ext cx="1617507" cy="11322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39700">
            <a:schemeClr val="accent1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 1.</a:t>
          </a:r>
        </a:p>
      </dsp:txBody>
      <dsp:txXfrm rot="-5400000">
        <a:off x="1" y="566193"/>
        <a:ext cx="1132255" cy="485252"/>
      </dsp:txXfrm>
    </dsp:sp>
    <dsp:sp modelId="{9EA0CD95-4D06-485E-96EB-D5AC2C72A608}">
      <dsp:nvSpPr>
        <dsp:cNvPr id="0" name=""/>
        <dsp:cNvSpPr/>
      </dsp:nvSpPr>
      <dsp:spPr>
        <a:xfrm rot="5400000">
          <a:off x="4288909" y="-3156654"/>
          <a:ext cx="1051379" cy="73646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800" kern="1200" dirty="0"/>
            <a:t> </a:t>
          </a:r>
          <a:r>
            <a:rPr lang="en-US" sz="2800" kern="1200" dirty="0" err="1"/>
            <a:t>Restro’s</a:t>
          </a:r>
          <a:r>
            <a:rPr lang="en-US" sz="2800" kern="1200" dirty="0"/>
            <a:t> Code 	</a:t>
          </a:r>
        </a:p>
      </dsp:txBody>
      <dsp:txXfrm rot="-5400000">
        <a:off x="1132255" y="51324"/>
        <a:ext cx="7313364" cy="948731"/>
      </dsp:txXfrm>
    </dsp:sp>
    <dsp:sp modelId="{1F0891E2-CDAD-4788-B9E9-05BBE45DFD76}">
      <dsp:nvSpPr>
        <dsp:cNvPr id="0" name=""/>
        <dsp:cNvSpPr/>
      </dsp:nvSpPr>
      <dsp:spPr>
        <a:xfrm rot="5400000">
          <a:off x="-242626" y="1666119"/>
          <a:ext cx="1617507" cy="11322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39700">
            <a:schemeClr val="accent1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 2.</a:t>
          </a:r>
        </a:p>
      </dsp:txBody>
      <dsp:txXfrm rot="-5400000">
        <a:off x="1" y="1989621"/>
        <a:ext cx="1132255" cy="485252"/>
      </dsp:txXfrm>
    </dsp:sp>
    <dsp:sp modelId="{D8274970-DE4C-470F-8E2F-AD7DA2848990}">
      <dsp:nvSpPr>
        <dsp:cNvPr id="0" name=""/>
        <dsp:cNvSpPr/>
      </dsp:nvSpPr>
      <dsp:spPr>
        <a:xfrm rot="5400000">
          <a:off x="4288909" y="-1733160"/>
          <a:ext cx="1051379" cy="73646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800" kern="1200" dirty="0"/>
            <a:t> </a:t>
          </a:r>
          <a:r>
            <a:rPr lang="en-US" sz="2800" kern="1200" dirty="0" err="1"/>
            <a:t>Restro’s</a:t>
          </a:r>
          <a:r>
            <a:rPr lang="en-US" sz="2800" kern="1200" dirty="0"/>
            <a:t> GUI</a:t>
          </a:r>
        </a:p>
      </dsp:txBody>
      <dsp:txXfrm rot="-5400000">
        <a:off x="1132255" y="1474818"/>
        <a:ext cx="7313364" cy="948731"/>
      </dsp:txXfrm>
    </dsp:sp>
    <dsp:sp modelId="{C100F0D1-F82C-49D0-9DB0-88F035654D38}">
      <dsp:nvSpPr>
        <dsp:cNvPr id="0" name=""/>
        <dsp:cNvSpPr/>
      </dsp:nvSpPr>
      <dsp:spPr>
        <a:xfrm rot="5400000">
          <a:off x="-242626" y="3089547"/>
          <a:ext cx="1617507" cy="11322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39700">
            <a:schemeClr val="accent1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 3.</a:t>
          </a:r>
        </a:p>
      </dsp:txBody>
      <dsp:txXfrm rot="-5400000">
        <a:off x="1" y="3413049"/>
        <a:ext cx="1132255" cy="485252"/>
      </dsp:txXfrm>
    </dsp:sp>
    <dsp:sp modelId="{E43B2E99-6870-4DCF-B822-770F6270D76F}">
      <dsp:nvSpPr>
        <dsp:cNvPr id="0" name=""/>
        <dsp:cNvSpPr/>
      </dsp:nvSpPr>
      <dsp:spPr>
        <a:xfrm rot="5400000">
          <a:off x="4288909" y="-292616"/>
          <a:ext cx="1051379" cy="73646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800" kern="1200" dirty="0"/>
            <a:t> </a:t>
          </a:r>
          <a:r>
            <a:rPr lang="en-US" sz="2800" kern="1200" dirty="0" err="1"/>
            <a:t>Restro’s</a:t>
          </a:r>
          <a:r>
            <a:rPr lang="en-US" sz="2800" kern="1200" dirty="0"/>
            <a:t> implementation website</a:t>
          </a:r>
        </a:p>
      </dsp:txBody>
      <dsp:txXfrm rot="-5400000">
        <a:off x="1132255" y="2915362"/>
        <a:ext cx="7313364" cy="948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fld id="{688D8800-4BFF-4416-9148-C9E6947F365D}" type="datetimeFigureOut">
              <a:rPr lang="zh-CN" altLang="en-US" smtClean="0"/>
              <a:pPr/>
              <a:t>2021/11/26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fld id="{CA1609EA-4ED7-458E-841A-D6436E22768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877096"/>
      </p:ext>
    </p:extLst>
  </p:cSld>
  <p:clrMap bg1="lt1" tx1="dk1" bg2="lt2" tx2="dk2" accent1="accent1" accent2="accent2" accent3="accent3" accent4="accent4" accent5="accent5" accent6="accent6" hlink="hlink" folHlink="folHlink"/>
  <p:notesStyle>
    <a:defPPr/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0671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2099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591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6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0988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710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4791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1048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defPPr/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defPPr/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1666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293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4987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723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1494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0724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06477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8225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3287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1874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1424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4841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5306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577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defPPr/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759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399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1940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9386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0462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defPPr/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defPPr/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96300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14029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75610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7995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2595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7638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7881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444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214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3128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ct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65764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ct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22426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11532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09502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988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961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71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7976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257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897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6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396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24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18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565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7139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EC61D3F-34E9-4F9D-84A2-72367D9F9A68}" type="datetimeFigureOut">
              <a:rPr lang="zh-CN" altLang="en-US" smtClean="0"/>
              <a:pPr/>
              <a:t>2021/11/26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254DC01-BD11-43BE-8FE9-19C0CFD26E4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8202" y="255122"/>
            <a:ext cx="10515598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tx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tx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EC61D3F-34E9-4F9D-84A2-72367D9F9A68}" type="datetimeFigureOut">
              <a:rPr lang="zh-CN" altLang="en-US" smtClean="0"/>
              <a:pPr/>
              <a:t>2021/11/26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254DC01-BD11-43BE-8FE9-19C0CFD26E4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8202" y="255122"/>
            <a:ext cx="10515598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tx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tx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2490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515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8468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0217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 flipH="1"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78AA19-4ABE-4AFF-9FB8-E596D0CE5973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51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itchFamily="3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A7FF2-1ADA-4C38-AEE8-77B5DBADCEB4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3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ransition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B0D51-F4ED-4FA9-A07F-3061B67B5740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6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704" r:id="rId13"/>
    <p:sldLayoutId id="214748371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ookings.edu/research/how-artificial-intelligence-is-transforming-the-world/" TargetMode="External"/><Relationship Id="rId2" Type="http://schemas.openxmlformats.org/officeDocument/2006/relationships/hyperlink" Target="https://colab.research.google.com/drive/1_nmqZ1TpWF_YIH5NrgaHz3EJHl8qJ63L#scrollTo=Nu9pyuNuTN5K" TargetMode="External"/><Relationship Id="rId1" Type="http://schemas.openxmlformats.org/officeDocument/2006/relationships/slideLayout" Target="../slideLayouts/slideLayout52.xml"/><Relationship Id="rId4" Type="http://schemas.openxmlformats.org/officeDocument/2006/relationships/hyperlink" Target="https://ssnegi23.github.io/GROUP-26-AIML/PROJECT-WEBSITE/index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fif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10AAB-825B-49E9-B745-D553FD7298B1}"/>
              </a:ext>
            </a:extLst>
          </p:cNvPr>
          <p:cNvSpPr txBox="1"/>
          <p:nvPr/>
        </p:nvSpPr>
        <p:spPr>
          <a:xfrm>
            <a:off x="2402074" y="476672"/>
            <a:ext cx="7315841" cy="129837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3399"/>
            </a:solidFill>
          </a:ln>
          <a:effectLst>
            <a:glow rad="101600">
              <a:srgbClr val="FF3399">
                <a:alpha val="60000"/>
              </a:srgbClr>
            </a:glow>
            <a:outerShdw blurRad="850900" algn="t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Product Sans Black" panose="020B0A03030502040203" pitchFamily="34" charset="0"/>
              </a:rPr>
              <a:t>Res</a:t>
            </a:r>
            <a:r>
              <a:rPr lang="en-US" sz="5400" u="sng" dirty="0" err="1">
                <a:ln>
                  <a:solidFill>
                    <a:srgbClr val="00B0F0"/>
                  </a:solidFill>
                </a:ln>
                <a:solidFill>
                  <a:srgbClr val="FFFF00"/>
                </a:solidFill>
                <a:latin typeface="Product Sans Black" panose="020B0A03030502040203" pitchFamily="34" charset="0"/>
              </a:rPr>
              <a:t>tro_</a:t>
            </a:r>
            <a:r>
              <a:rPr lang="en-US" sz="5400" u="sng" dirty="0" err="1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Chat</a:t>
            </a:r>
            <a:r>
              <a:rPr lang="en-US" sz="5400" u="sng" dirty="0" err="1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bot</a:t>
            </a:r>
            <a:endParaRPr lang="en-US" sz="5400" u="sng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Product Sans Black" panose="020B0A0303050204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8939B3-2738-4E97-8B32-79717CF1A459}"/>
              </a:ext>
            </a:extLst>
          </p:cNvPr>
          <p:cNvSpPr txBox="1"/>
          <p:nvPr/>
        </p:nvSpPr>
        <p:spPr>
          <a:xfrm>
            <a:off x="767408" y="5521116"/>
            <a:ext cx="2217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kern="1400" dirty="0">
                <a:solidFill>
                  <a:srgbClr val="30FCF1"/>
                </a:solidFill>
                <a:latin typeface="Product Sans Black" panose="020B0A03030502040203" pitchFamily="34" charset="0"/>
              </a:rPr>
              <a:t>Team 26</a:t>
            </a:r>
            <a:endParaRPr lang="en-US" sz="3200" u="sng" kern="1400" dirty="0">
              <a:solidFill>
                <a:srgbClr val="00FFFF"/>
              </a:solidFill>
              <a:latin typeface="Product Sans Black" panose="020B0A03030502040203" pitchFamily="34" charset="0"/>
            </a:endParaRPr>
          </a:p>
        </p:txBody>
      </p:sp>
      <p:pic>
        <p:nvPicPr>
          <p:cNvPr id="1030" name="Picture 6" descr="File:Python-logo-notext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314" y="3068960"/>
            <a:ext cx="1438044" cy="1438044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0" descr="Chatbot PNG - chatbot-eliza. -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638856" y="3247922"/>
            <a:ext cx="1617384" cy="111893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6886232" y="2707476"/>
            <a:ext cx="575584" cy="54044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461816" y="2707476"/>
            <a:ext cx="578400" cy="54044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749927" y="2565685"/>
            <a:ext cx="24923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910928" y="2565685"/>
            <a:ext cx="24923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08694" y="3498111"/>
            <a:ext cx="24923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999159" y="3498111"/>
            <a:ext cx="24923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210380" y="3900639"/>
            <a:ext cx="398314" cy="2797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123775" y="3900639"/>
            <a:ext cx="627241" cy="1398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218229" y="3615180"/>
            <a:ext cx="254035" cy="4253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89624" y="3615180"/>
            <a:ext cx="254686" cy="4253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8939B3-2738-4E97-8B32-79717CF1A459}"/>
              </a:ext>
            </a:extLst>
          </p:cNvPr>
          <p:cNvSpPr txBox="1"/>
          <p:nvPr/>
        </p:nvSpPr>
        <p:spPr>
          <a:xfrm>
            <a:off x="8256240" y="5336450"/>
            <a:ext cx="3370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1400" dirty="0">
                <a:solidFill>
                  <a:srgbClr val="FFFF00"/>
                </a:solidFill>
                <a:latin typeface="Product Sans Black" panose="020B0A03030502040203" pitchFamily="34" charset="0"/>
              </a:rPr>
              <a:t>Guided by  </a:t>
            </a:r>
            <a:r>
              <a:rPr lang="en-US" sz="3600" u="sng" kern="1400" dirty="0">
                <a:solidFill>
                  <a:srgbClr val="00FF00"/>
                </a:solidFill>
                <a:latin typeface="Product Sans Black" panose="020B0A03030502040203" pitchFamily="34" charset="0"/>
              </a:rPr>
              <a:t>Dr.S.Suthir Sir</a:t>
            </a:r>
          </a:p>
        </p:txBody>
      </p:sp>
    </p:spTree>
    <p:extLst>
      <p:ext uri="{BB962C8B-B14F-4D97-AF65-F5344CB8AC3E}">
        <p14:creationId xmlns:p14="http://schemas.microsoft.com/office/powerpoint/2010/main" val="2000670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865380-5FCC-45A6-9DA9-A2F4C836F23C}"/>
              </a:ext>
            </a:extLst>
          </p:cNvPr>
          <p:cNvSpPr txBox="1"/>
          <p:nvPr/>
        </p:nvSpPr>
        <p:spPr>
          <a:xfrm>
            <a:off x="2777058" y="272837"/>
            <a:ext cx="6637883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References</a:t>
            </a:r>
          </a:p>
        </p:txBody>
      </p:sp>
      <p:sp>
        <p:nvSpPr>
          <p:cNvPr id="4" name="AutoShape 2" descr="EasyChair Preprint Conversational AI - A Retrieval Based Chatb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8A9F4-6C0F-409A-92D0-B7D249E8D607}"/>
              </a:ext>
            </a:extLst>
          </p:cNvPr>
          <p:cNvSpPr txBox="1"/>
          <p:nvPr/>
        </p:nvSpPr>
        <p:spPr>
          <a:xfrm>
            <a:off x="1559496" y="2060848"/>
            <a:ext cx="88569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FF339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Restro_ChatBot.ipynb</a:t>
            </a:r>
            <a:r>
              <a:rPr lang="en-US" sz="2400" dirty="0">
                <a:solidFill>
                  <a:srgbClr val="FF339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en-US" sz="2400" dirty="0" err="1">
                <a:solidFill>
                  <a:srgbClr val="FF339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sz="2400" dirty="0">
                <a:solidFill>
                  <a:srgbClr val="FF339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(google.com)</a:t>
            </a:r>
            <a:endParaRPr lang="en-US" sz="2400" dirty="0">
              <a:solidFill>
                <a:srgbClr val="FF339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F339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339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artificial intelligence is transforming the world (brookings.edu)</a:t>
            </a:r>
            <a:endParaRPr lang="en-US" sz="2400" dirty="0">
              <a:solidFill>
                <a:srgbClr val="FF339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F339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339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 26 Python Chatbot (ssnegi23.github.io)</a:t>
            </a:r>
            <a:endParaRPr lang="en-US" sz="2400" dirty="0">
              <a:solidFill>
                <a:srgbClr val="FF339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F339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F3399"/>
              </a:solidFill>
            </a:endParaRPr>
          </a:p>
          <a:p>
            <a:endParaRPr lang="en-US" sz="2400" dirty="0">
              <a:solidFill>
                <a:srgbClr val="FF339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0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F251-EE45-4BD1-BEF6-A1FB8EEA3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587" y="2686974"/>
            <a:ext cx="5725909" cy="1325563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3399"/>
                </a:solidFill>
                <a:latin typeface="Product Sans Medium" panose="020B0503030502040203" pitchFamily="34" charset="0"/>
              </a:rPr>
              <a:t>Thank You!!</a:t>
            </a:r>
          </a:p>
        </p:txBody>
      </p:sp>
      <p:grpSp>
        <p:nvGrpSpPr>
          <p:cNvPr id="29" name="Google Shape;9514;p77">
            <a:extLst>
              <a:ext uri="{FF2B5EF4-FFF2-40B4-BE49-F238E27FC236}">
                <a16:creationId xmlns:a16="http://schemas.microsoft.com/office/drawing/2014/main" id="{EDF6B6C7-441D-4563-BA31-E950ED2F0886}"/>
              </a:ext>
            </a:extLst>
          </p:cNvPr>
          <p:cNvGrpSpPr/>
          <p:nvPr/>
        </p:nvGrpSpPr>
        <p:grpSpPr>
          <a:xfrm>
            <a:off x="2611114" y="2458856"/>
            <a:ext cx="1747526" cy="1734962"/>
            <a:chOff x="1408777" y="3680964"/>
            <a:chExt cx="357720" cy="355148"/>
          </a:xfrm>
          <a:solidFill>
            <a:srgbClr val="F73CAB"/>
          </a:solidFill>
          <a:effectLst>
            <a:glow rad="101600">
              <a:srgbClr val="FF3399">
                <a:alpha val="60000"/>
              </a:srgbClr>
            </a:glow>
            <a:reflection blurRad="6350" stA="50000" endA="300" endPos="55000" dir="5400000" sy="-100000" algn="bl" rotWithShape="0"/>
          </a:effectLst>
        </p:grpSpPr>
        <p:sp>
          <p:nvSpPr>
            <p:cNvPr id="30" name="Google Shape;9515;p77">
              <a:extLst>
                <a:ext uri="{FF2B5EF4-FFF2-40B4-BE49-F238E27FC236}">
                  <a16:creationId xmlns:a16="http://schemas.microsoft.com/office/drawing/2014/main" id="{C3D910B6-7296-4DAF-A98E-2FDB6C37D994}"/>
                </a:ext>
              </a:extLst>
            </p:cNvPr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16;p77">
              <a:extLst>
                <a:ext uri="{FF2B5EF4-FFF2-40B4-BE49-F238E27FC236}">
                  <a16:creationId xmlns:a16="http://schemas.microsoft.com/office/drawing/2014/main" id="{736EAB41-79D1-44FF-953F-BC24F1F15A16}"/>
                </a:ext>
              </a:extLst>
            </p:cNvPr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517;p77">
              <a:extLst>
                <a:ext uri="{FF2B5EF4-FFF2-40B4-BE49-F238E27FC236}">
                  <a16:creationId xmlns:a16="http://schemas.microsoft.com/office/drawing/2014/main" id="{DE496ED3-A1F9-4023-909D-DD2B8808A50C}"/>
                </a:ext>
              </a:extLst>
            </p:cNvPr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518;p77">
              <a:extLst>
                <a:ext uri="{FF2B5EF4-FFF2-40B4-BE49-F238E27FC236}">
                  <a16:creationId xmlns:a16="http://schemas.microsoft.com/office/drawing/2014/main" id="{B7BBEF0F-15C8-4C62-B721-5122A2717A21}"/>
                </a:ext>
              </a:extLst>
            </p:cNvPr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519;p77">
              <a:extLst>
                <a:ext uri="{FF2B5EF4-FFF2-40B4-BE49-F238E27FC236}">
                  <a16:creationId xmlns:a16="http://schemas.microsoft.com/office/drawing/2014/main" id="{7A405B2B-EA27-4F5F-84B7-E89A68E87194}"/>
                </a:ext>
              </a:extLst>
            </p:cNvPr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927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226224"/>
              </p:ext>
            </p:extLst>
          </p:nvPr>
        </p:nvGraphicFramePr>
        <p:xfrm>
          <a:off x="1559496" y="2146570"/>
          <a:ext cx="8127999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FF00"/>
                          </a:solidFill>
                          <a:latin typeface="Product Sans Black" panose="020B0A03030502040203" pitchFamily="34" charset="0"/>
                        </a:rPr>
                        <a:t>Vivek Dharewa </a:t>
                      </a:r>
                      <a:endParaRPr lang="en-US" sz="2000" b="1" dirty="0">
                        <a:solidFill>
                          <a:srgbClr val="FFC000"/>
                        </a:solidFill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/>
                    </a:p>
                    <a:p>
                      <a:pPr algn="l"/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C000"/>
                          </a:solidFill>
                          <a:latin typeface="Bahnschrift SemiBold" panose="020B0502040204020203" pitchFamily="34" charset="0"/>
                        </a:rPr>
                        <a:t>20BAI10032</a:t>
                      </a:r>
                    </a:p>
                    <a:p>
                      <a:pPr algn="l"/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FF00"/>
                          </a:solidFill>
                          <a:latin typeface="Product Sans Black" panose="020B0A03030502040203" pitchFamily="34" charset="0"/>
                        </a:rPr>
                        <a:t>Shivang  Singh </a:t>
                      </a:r>
                      <a:r>
                        <a:rPr lang="en-US" sz="2000" b="1" dirty="0" err="1">
                          <a:solidFill>
                            <a:srgbClr val="00FF00"/>
                          </a:solidFill>
                          <a:latin typeface="Product Sans Black" panose="020B0A03030502040203" pitchFamily="34" charset="0"/>
                        </a:rPr>
                        <a:t>Negi</a:t>
                      </a:r>
                      <a:endParaRPr lang="en-US" sz="2000" b="1" dirty="0">
                        <a:solidFill>
                          <a:srgbClr val="FFC000"/>
                        </a:solidFill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>
                        <a:latin typeface="Product Sans Black" panose="020B0A0303050204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C000"/>
                          </a:solidFill>
                          <a:latin typeface="Bahnschrift SemiBold" panose="020B0502040204020203" pitchFamily="34" charset="0"/>
                        </a:rPr>
                        <a:t>20BAI10171</a:t>
                      </a:r>
                    </a:p>
                    <a:p>
                      <a:pPr algn="l"/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FF00"/>
                          </a:solidFill>
                          <a:latin typeface="Product Sans Black" panose="020B0A03030502040203" pitchFamily="34" charset="0"/>
                        </a:rPr>
                        <a:t>Ameya Shrikant</a:t>
                      </a:r>
                      <a:endParaRPr lang="en-US" sz="2000" b="1" dirty="0">
                        <a:solidFill>
                          <a:srgbClr val="FFC000"/>
                        </a:solidFill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>
                        <a:latin typeface="Product Sans Black" panose="020B0A0303050204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C000"/>
                          </a:solidFill>
                          <a:latin typeface="Bahnschrift SemiBold" panose="020B0502040204020203" pitchFamily="34" charset="0"/>
                        </a:rPr>
                        <a:t>20BAI10183</a:t>
                      </a:r>
                    </a:p>
                    <a:p>
                      <a:pPr algn="l"/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20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FF00"/>
                          </a:solidFill>
                          <a:latin typeface="Product Sans Black" panose="020B0A03030502040203" pitchFamily="34" charset="0"/>
                        </a:rPr>
                        <a:t>Tanay Singh</a:t>
                      </a:r>
                      <a:endParaRPr lang="en-US" sz="2000" b="1" dirty="0">
                        <a:solidFill>
                          <a:srgbClr val="FFC000"/>
                        </a:solidFill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>
                        <a:latin typeface="Product Sans Black" panose="020B0A0303050204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C000"/>
                          </a:solidFill>
                          <a:latin typeface="Bahnschrift SemiBold" panose="020B0502040204020203" pitchFamily="34" charset="0"/>
                        </a:rPr>
                        <a:t>20BAI10226</a:t>
                      </a:r>
                    </a:p>
                    <a:p>
                      <a:pPr algn="l"/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00726" y="713346"/>
            <a:ext cx="52192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dirty="0">
                <a:solidFill>
                  <a:srgbClr val="FF3399"/>
                </a:solidFill>
                <a:latin typeface="Product Sans Black" panose="020B0A03030502040203" pitchFamily="34" charset="0"/>
              </a:rPr>
              <a:t>Team Members</a:t>
            </a:r>
          </a:p>
        </p:txBody>
      </p:sp>
      <p:sp>
        <p:nvSpPr>
          <p:cNvPr id="3" name="Google Shape;11302;p59"/>
          <p:cNvSpPr/>
          <p:nvPr/>
        </p:nvSpPr>
        <p:spPr>
          <a:xfrm>
            <a:off x="3366044" y="741261"/>
            <a:ext cx="737543" cy="652759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FFFF00"/>
              </a:solidFill>
            </a:endParaRPr>
          </a:p>
        </p:txBody>
      </p:sp>
      <p:grpSp>
        <p:nvGrpSpPr>
          <p:cNvPr id="4" name="Google Shape;12091;p60"/>
          <p:cNvGrpSpPr/>
          <p:nvPr/>
        </p:nvGrpSpPr>
        <p:grpSpPr>
          <a:xfrm>
            <a:off x="3552736" y="3106683"/>
            <a:ext cx="376232" cy="474313"/>
            <a:chOff x="7144274" y="1500214"/>
            <a:chExt cx="282174" cy="355735"/>
          </a:xfrm>
        </p:grpSpPr>
        <p:sp>
          <p:nvSpPr>
            <p:cNvPr id="5" name="Google Shape;12092;p60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" name="Google Shape;12093;p60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" name="Google Shape;12094;p60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" name="Google Shape;12095;p60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9" name="Google Shape;12096;p60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0" name="Google Shape;12097;p60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57" name="Google Shape;12091;p60"/>
          <p:cNvGrpSpPr/>
          <p:nvPr/>
        </p:nvGrpSpPr>
        <p:grpSpPr>
          <a:xfrm>
            <a:off x="3552736" y="4109569"/>
            <a:ext cx="376232" cy="474313"/>
            <a:chOff x="7144274" y="1500214"/>
            <a:chExt cx="282174" cy="355735"/>
          </a:xfrm>
        </p:grpSpPr>
        <p:sp>
          <p:nvSpPr>
            <p:cNvPr id="58" name="Google Shape;12092;p60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9" name="Google Shape;12093;p60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0" name="Google Shape;12094;p60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1" name="Google Shape;12095;p60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2" name="Google Shape;12096;p60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3" name="Google Shape;12097;p60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64" name="Google Shape;12091;p60"/>
          <p:cNvGrpSpPr/>
          <p:nvPr/>
        </p:nvGrpSpPr>
        <p:grpSpPr>
          <a:xfrm>
            <a:off x="3552736" y="2099154"/>
            <a:ext cx="376232" cy="474313"/>
            <a:chOff x="7144274" y="1500214"/>
            <a:chExt cx="282174" cy="355735"/>
          </a:xfrm>
        </p:grpSpPr>
        <p:sp>
          <p:nvSpPr>
            <p:cNvPr id="65" name="Google Shape;12092;p60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6" name="Google Shape;12093;p60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7" name="Google Shape;12094;p60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8" name="Google Shape;12095;p60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9" name="Google Shape;12096;p60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12097;p60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71" name="Google Shape;12091;p60"/>
          <p:cNvGrpSpPr/>
          <p:nvPr/>
        </p:nvGrpSpPr>
        <p:grpSpPr>
          <a:xfrm>
            <a:off x="3552736" y="5117098"/>
            <a:ext cx="376232" cy="474313"/>
            <a:chOff x="7144274" y="1500214"/>
            <a:chExt cx="282174" cy="355735"/>
          </a:xfrm>
        </p:grpSpPr>
        <p:sp>
          <p:nvSpPr>
            <p:cNvPr id="72" name="Google Shape;12092;p60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3" name="Google Shape;12093;p60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4" name="Google Shape;12094;p60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12095;p60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6" name="Google Shape;12096;p60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7" name="Google Shape;12097;p60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159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3460" y="630774"/>
            <a:ext cx="547955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dirty="0">
                <a:solidFill>
                  <a:srgbClr val="FFFF00"/>
                </a:solidFill>
                <a:latin typeface="Product Sans Black" panose="020B0A03030502040203" pitchFamily="34" charset="0"/>
              </a:rPr>
              <a:t>INDEX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7368" y="1590887"/>
            <a:ext cx="9422422" cy="444237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3399"/>
                </a:solidFill>
                <a:latin typeface="Product Sans Medium" panose="020B0503030502040203" pitchFamily="34" charset="0"/>
              </a:rPr>
              <a:t>1. Objective of the project</a:t>
            </a:r>
            <a:endParaRPr lang="en-US" sz="1067" dirty="0">
              <a:solidFill>
                <a:srgbClr val="FF3399"/>
              </a:solidFill>
              <a:latin typeface="Product Sans Medium" panose="020B050303050204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3399"/>
                </a:solidFill>
                <a:latin typeface="Product Sans Medium" panose="020B0503030502040203" pitchFamily="34" charset="0"/>
              </a:rPr>
              <a:t>2. Modules in </a:t>
            </a:r>
            <a:r>
              <a:rPr lang="en-US" sz="3200" b="1" i="1" dirty="0" err="1">
                <a:solidFill>
                  <a:srgbClr val="00FFFF"/>
                </a:solidFill>
                <a:highlight>
                  <a:srgbClr val="000000"/>
                </a:highlight>
                <a:latin typeface="Product Sans Medium" panose="020B0503030502040203" pitchFamily="34" charset="0"/>
              </a:rPr>
              <a:t>Restro</a:t>
            </a:r>
            <a:endParaRPr lang="en-US" sz="3200" i="1" dirty="0">
              <a:solidFill>
                <a:srgbClr val="FF3399"/>
              </a:solidFill>
              <a:latin typeface="Product Sans Medium" panose="020B050303050204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3399"/>
                </a:solidFill>
                <a:latin typeface="Product Sans Medium" panose="020B0503030502040203" pitchFamily="34" charset="0"/>
              </a:rPr>
              <a:t>3. System Architecture Diagram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3399"/>
                </a:solidFill>
                <a:latin typeface="Product Sans Medium" panose="020B0503030502040203" pitchFamily="34" charset="0"/>
              </a:rPr>
              <a:t>4.</a:t>
            </a:r>
            <a:r>
              <a:rPr lang="en-US" sz="3200" b="1" i="1" dirty="0">
                <a:solidFill>
                  <a:srgbClr val="00FFFF"/>
                </a:solidFill>
                <a:highlight>
                  <a:srgbClr val="000000"/>
                </a:highlight>
                <a:latin typeface="Product Sans Medium" panose="020B0503030502040203" pitchFamily="34" charset="0"/>
              </a:rPr>
              <a:t> </a:t>
            </a:r>
            <a:r>
              <a:rPr lang="en-US" sz="3200" b="1" i="1" dirty="0" err="1">
                <a:solidFill>
                  <a:srgbClr val="00FFFF"/>
                </a:solidFill>
                <a:highlight>
                  <a:srgbClr val="000000"/>
                </a:highlight>
                <a:latin typeface="Product Sans Medium" panose="020B0503030502040203" pitchFamily="34" charset="0"/>
              </a:rPr>
              <a:t>Restro’s</a:t>
            </a:r>
            <a:r>
              <a:rPr lang="en-US" sz="3200" b="1" i="1" dirty="0">
                <a:solidFill>
                  <a:srgbClr val="00FFFF"/>
                </a:solidFill>
                <a:highlight>
                  <a:srgbClr val="000000"/>
                </a:highlight>
                <a:latin typeface="Product Sans Medium" panose="020B0503030502040203" pitchFamily="34" charset="0"/>
              </a:rPr>
              <a:t> </a:t>
            </a:r>
            <a:r>
              <a:rPr lang="en-US" sz="3200" dirty="0">
                <a:solidFill>
                  <a:srgbClr val="FF3399"/>
                </a:solidFill>
                <a:highlight>
                  <a:srgbClr val="000000"/>
                </a:highlight>
                <a:latin typeface="Product Sans Medium" panose="020B0503030502040203" pitchFamily="34" charset="0"/>
              </a:rPr>
              <a:t>GUI code</a:t>
            </a:r>
            <a:endParaRPr lang="en-US" sz="3200" dirty="0">
              <a:solidFill>
                <a:srgbClr val="FF3399"/>
              </a:solidFill>
              <a:latin typeface="Product Sans Medium" panose="020B0503030502040203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en-US" sz="3200" dirty="0" err="1">
                <a:solidFill>
                  <a:srgbClr val="FF3399"/>
                </a:solidFill>
                <a:latin typeface="Product Sans Medium" panose="020B0503030502040203" pitchFamily="34" charset="0"/>
              </a:rPr>
              <a:t>Implemenation</a:t>
            </a:r>
            <a:r>
              <a:rPr lang="en-US" sz="3200" dirty="0">
                <a:solidFill>
                  <a:srgbClr val="FF3399"/>
                </a:solidFill>
                <a:latin typeface="Product Sans Medium" panose="020B0503030502040203" pitchFamily="34" charset="0"/>
              </a:rPr>
              <a:t> and Demo</a:t>
            </a: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en-US" sz="3200" dirty="0">
                <a:solidFill>
                  <a:srgbClr val="FF3399"/>
                </a:solidFill>
                <a:latin typeface="Product Sans Medium" panose="020B0503030502040203" pitchFamily="34" charset="0"/>
              </a:rPr>
              <a:t>References</a:t>
            </a:r>
          </a:p>
        </p:txBody>
      </p:sp>
      <p:pic>
        <p:nvPicPr>
          <p:cNvPr id="5" name="Google Shape;212;p36">
            <a:extLst>
              <a:ext uri="{FF2B5EF4-FFF2-40B4-BE49-F238E27FC236}">
                <a16:creationId xmlns:a16="http://schemas.microsoft.com/office/drawing/2014/main" id="{A30FD004-794D-4BB3-8FD7-77143E33FB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9429">
            <a:off x="9804051" y="5435713"/>
            <a:ext cx="995446" cy="948620"/>
          </a:xfrm>
          <a:prstGeom prst="rect">
            <a:avLst/>
          </a:prstGeom>
          <a:noFill/>
          <a:ln>
            <a:noFill/>
          </a:ln>
          <a:effectLst>
            <a:glow rad="101600">
              <a:srgbClr val="FF3399">
                <a:alpha val="60000"/>
              </a:srgbClr>
            </a:glow>
          </a:effec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D0B3164-0AD4-46B1-AC37-F0CDF8C25DA9}"/>
              </a:ext>
            </a:extLst>
          </p:cNvPr>
          <p:cNvCxnSpPr/>
          <p:nvPr/>
        </p:nvCxnSpPr>
        <p:spPr>
          <a:xfrm>
            <a:off x="3534431" y="129050"/>
            <a:ext cx="914400" cy="914400"/>
          </a:xfrm>
          <a:prstGeom prst="bentConnector3">
            <a:avLst/>
          </a:prstGeom>
          <a:ln>
            <a:headEnd type="none" w="med" len="med"/>
            <a:tailEnd type="arrow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A204DDD-B902-45EC-B87B-8C5AB2B676AD}"/>
              </a:ext>
            </a:extLst>
          </p:cNvPr>
          <p:cNvCxnSpPr>
            <a:cxnSpLocks/>
          </p:cNvCxnSpPr>
          <p:nvPr/>
        </p:nvCxnSpPr>
        <p:spPr>
          <a:xfrm flipH="1">
            <a:off x="6553408" y="174763"/>
            <a:ext cx="914400" cy="914400"/>
          </a:xfrm>
          <a:prstGeom prst="bentConnector3">
            <a:avLst/>
          </a:prstGeom>
          <a:ln>
            <a:headEnd type="none" w="med" len="med"/>
            <a:tailEnd type="arrow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95EF501-BFC3-4A57-842F-8BFCB3284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069" y="2204864"/>
            <a:ext cx="3965301" cy="223224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effectLst>
            <a:glow rad="228600">
              <a:schemeClr val="accent3">
                <a:satMod val="175000"/>
                <a:alpha val="40000"/>
              </a:schemeClr>
            </a:glow>
            <a:innerShdw blurRad="63500" dist="50800" dir="81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  <a:sp3d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204356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3981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Google Shape;210;p36">
            <a:extLst>
              <a:ext uri="{FF2B5EF4-FFF2-40B4-BE49-F238E27FC236}">
                <a16:creationId xmlns:a16="http://schemas.microsoft.com/office/drawing/2014/main" id="{B4E83BC8-F12B-4D81-9CEB-88EA2B9503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4574">
            <a:off x="10499381" y="900978"/>
            <a:ext cx="857642" cy="89227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865380-5FCC-45A6-9DA9-A2F4C836F23C}"/>
              </a:ext>
            </a:extLst>
          </p:cNvPr>
          <p:cNvSpPr txBox="1"/>
          <p:nvPr/>
        </p:nvSpPr>
        <p:spPr>
          <a:xfrm>
            <a:off x="2999656" y="300197"/>
            <a:ext cx="6372127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Product Sans Black" panose="020B0A03030502040203" pitchFamily="34" charset="0"/>
              </a:rPr>
              <a:t>What’s the Objective? </a:t>
            </a:r>
          </a:p>
        </p:txBody>
      </p:sp>
      <p:sp>
        <p:nvSpPr>
          <p:cNvPr id="5" name="Ribbon: Curved and Tilted Up 4">
            <a:extLst>
              <a:ext uri="{FF2B5EF4-FFF2-40B4-BE49-F238E27FC236}">
                <a16:creationId xmlns:a16="http://schemas.microsoft.com/office/drawing/2014/main" id="{FA837E0F-8AB9-4899-A69E-6B1C42714358}"/>
              </a:ext>
            </a:extLst>
          </p:cNvPr>
          <p:cNvSpPr/>
          <p:nvPr/>
        </p:nvSpPr>
        <p:spPr>
          <a:xfrm>
            <a:off x="839416" y="439463"/>
            <a:ext cx="1254557" cy="716890"/>
          </a:xfrm>
          <a:prstGeom prst="ellipseRibbon2">
            <a:avLst/>
          </a:prstGeom>
          <a:solidFill>
            <a:srgbClr val="CC3399"/>
          </a:solidFill>
          <a:ln>
            <a:solidFill>
              <a:srgbClr val="FFC000"/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09251CCB-B817-49DF-9260-5E178E333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18275"/>
              </p:ext>
            </p:extLst>
          </p:nvPr>
        </p:nvGraphicFramePr>
        <p:xfrm>
          <a:off x="775997" y="1678289"/>
          <a:ext cx="7192211" cy="4365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3B3A0499-7C2F-42C2-8D4F-2F432D342D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923506"/>
            <a:ext cx="3316137" cy="197586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3" name="Lightning Bolt 2">
            <a:extLst>
              <a:ext uri="{FF2B5EF4-FFF2-40B4-BE49-F238E27FC236}">
                <a16:creationId xmlns:a16="http://schemas.microsoft.com/office/drawing/2014/main" id="{EF8C4524-486B-44A2-8511-06AFCE3B148D}"/>
              </a:ext>
            </a:extLst>
          </p:cNvPr>
          <p:cNvSpPr/>
          <p:nvPr/>
        </p:nvSpPr>
        <p:spPr>
          <a:xfrm>
            <a:off x="1138953" y="2564904"/>
            <a:ext cx="777989" cy="717205"/>
          </a:xfrm>
          <a:prstGeom prst="lightningBolt">
            <a:avLst/>
          </a:prstGeom>
          <a:solidFill>
            <a:schemeClr val="accent6"/>
          </a:solidFill>
          <a:ln>
            <a:solidFill>
              <a:srgbClr val="FF0000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0F471760-F6CA-4D86-B2DB-0E839620A529}"/>
              </a:ext>
            </a:extLst>
          </p:cNvPr>
          <p:cNvSpPr/>
          <p:nvPr/>
        </p:nvSpPr>
        <p:spPr>
          <a:xfrm>
            <a:off x="1138953" y="4387623"/>
            <a:ext cx="838034" cy="792088"/>
          </a:xfrm>
          <a:prstGeom prst="lightningBolt">
            <a:avLst/>
          </a:prstGeom>
          <a:solidFill>
            <a:schemeClr val="accent5"/>
          </a:solidFill>
          <a:ln>
            <a:solidFill>
              <a:srgbClr val="FF0000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4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2865380-5FCC-45A6-9DA9-A2F4C836F23C}"/>
              </a:ext>
            </a:extLst>
          </p:cNvPr>
          <p:cNvSpPr txBox="1"/>
          <p:nvPr/>
        </p:nvSpPr>
        <p:spPr>
          <a:xfrm>
            <a:off x="983432" y="404665"/>
            <a:ext cx="6768752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Modules in </a:t>
            </a:r>
            <a:r>
              <a:rPr lang="en-US" sz="4000" b="1" i="1" dirty="0" err="1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Restro</a:t>
            </a:r>
            <a:endParaRPr lang="en-US" sz="4000" b="1" i="1" dirty="0">
              <a:ln w="19050">
                <a:solidFill>
                  <a:srgbClr val="CC9900"/>
                </a:solidFill>
                <a:prstDash val="solid"/>
              </a:ln>
              <a:solidFill>
                <a:schemeClr val="bg1"/>
              </a:solidFill>
              <a:latin typeface="Product Sans Black" panose="020B0A03030502040203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9BDF7CA-18B2-4357-BD8C-E71CE44D61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46149"/>
              </p:ext>
            </p:extLst>
          </p:nvPr>
        </p:nvGraphicFramePr>
        <p:xfrm>
          <a:off x="262399" y="2149139"/>
          <a:ext cx="8496944" cy="4464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oogle Shape;210;p36">
            <a:extLst>
              <a:ext uri="{FF2B5EF4-FFF2-40B4-BE49-F238E27FC236}">
                <a16:creationId xmlns:a16="http://schemas.microsoft.com/office/drawing/2014/main" id="{F9107900-7642-4171-B5D6-E9FD15D7A01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4574">
            <a:off x="10686457" y="5640816"/>
            <a:ext cx="857642" cy="89227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F43F6-9656-487C-9E21-B05357479C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563" y="620688"/>
            <a:ext cx="3308038" cy="1872208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 w="114300" prst="hardEdge"/>
          </a:sp3d>
        </p:spPr>
      </p:pic>
    </p:spTree>
    <p:extLst>
      <p:ext uri="{BB962C8B-B14F-4D97-AF65-F5344CB8AC3E}">
        <p14:creationId xmlns:p14="http://schemas.microsoft.com/office/powerpoint/2010/main" val="336154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865380-5FCC-45A6-9DA9-A2F4C836F23C}"/>
              </a:ext>
            </a:extLst>
          </p:cNvPr>
          <p:cNvSpPr txBox="1"/>
          <p:nvPr/>
        </p:nvSpPr>
        <p:spPr>
          <a:xfrm>
            <a:off x="1130303" y="260648"/>
            <a:ext cx="9721080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>
                  <a:solidFill>
                    <a:srgbClr val="CC9900"/>
                  </a:solidFill>
                </a:ln>
                <a:solidFill>
                  <a:schemeClr val="bg1"/>
                </a:solidFill>
                <a:latin typeface="Product Sans Medium" panose="020B0503030502040203" pitchFamily="34" charset="0"/>
              </a:rPr>
              <a:t>System Architecture Diagram</a:t>
            </a:r>
          </a:p>
        </p:txBody>
      </p:sp>
      <p:pic>
        <p:nvPicPr>
          <p:cNvPr id="8194" name="Picture 2" descr="Conversational AI chat-bot — Architecture overview | by Ravindra Kompella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18" y="1772816"/>
            <a:ext cx="9275649" cy="4829266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865380-5FCC-45A6-9DA9-A2F4C836F23C}"/>
              </a:ext>
            </a:extLst>
          </p:cNvPr>
          <p:cNvSpPr txBox="1"/>
          <p:nvPr/>
        </p:nvSpPr>
        <p:spPr>
          <a:xfrm>
            <a:off x="1130303" y="260648"/>
            <a:ext cx="9721080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n>
                  <a:solidFill>
                    <a:srgbClr val="CC9900"/>
                  </a:solidFill>
                </a:ln>
                <a:solidFill>
                  <a:schemeClr val="bg1"/>
                </a:solidFill>
                <a:latin typeface="Product Sans Medium" panose="020B0503030502040203" pitchFamily="34" charset="0"/>
              </a:rPr>
              <a:t>Restro</a:t>
            </a:r>
            <a:r>
              <a:rPr lang="en-US" sz="4000" dirty="0">
                <a:ln>
                  <a:solidFill>
                    <a:srgbClr val="CC9900"/>
                  </a:solidFill>
                </a:ln>
                <a:solidFill>
                  <a:schemeClr val="bg1"/>
                </a:solidFill>
                <a:latin typeface="Product Sans Medium" panose="020B0503030502040203" pitchFamily="34" charset="0"/>
              </a:rPr>
              <a:t> 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ACF19-4E9D-4130-A243-32AE65C1B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9" y="1423160"/>
            <a:ext cx="10769142" cy="51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865380-5FCC-45A6-9DA9-A2F4C836F23C}"/>
              </a:ext>
            </a:extLst>
          </p:cNvPr>
          <p:cNvSpPr txBox="1"/>
          <p:nvPr/>
        </p:nvSpPr>
        <p:spPr>
          <a:xfrm>
            <a:off x="2567608" y="281913"/>
            <a:ext cx="6696744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Restro</a:t>
            </a:r>
            <a:r>
              <a:rPr lang="en-US" sz="4000" b="1" dirty="0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 GUI code</a:t>
            </a:r>
          </a:p>
        </p:txBody>
      </p:sp>
      <p:sp>
        <p:nvSpPr>
          <p:cNvPr id="4" name="AutoShape 2" descr="EasyChair Preprint Conversational AI - A Retrieval Based Chatb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Google Shape;210;p36">
            <a:extLst>
              <a:ext uri="{FF2B5EF4-FFF2-40B4-BE49-F238E27FC236}">
                <a16:creationId xmlns:a16="http://schemas.microsoft.com/office/drawing/2014/main" id="{B4E83BC8-F12B-4D81-9CEB-88EA2B9503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4574">
            <a:off x="10792997" y="339690"/>
            <a:ext cx="885661" cy="88422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8900F9-C47B-4303-A7DC-02DC13E5B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9" y="1813587"/>
            <a:ext cx="10934700" cy="476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B288F8-F832-4C66-A9E6-56C287374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04" y="1412776"/>
            <a:ext cx="2878075" cy="38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4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865380-5FCC-45A6-9DA9-A2F4C836F23C}"/>
              </a:ext>
            </a:extLst>
          </p:cNvPr>
          <p:cNvSpPr txBox="1"/>
          <p:nvPr/>
        </p:nvSpPr>
        <p:spPr>
          <a:xfrm>
            <a:off x="1775520" y="225426"/>
            <a:ext cx="8091189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Implementation of </a:t>
            </a:r>
            <a:r>
              <a:rPr lang="en-US" sz="4000" b="1" i="1" dirty="0" err="1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Restro</a:t>
            </a:r>
            <a:endParaRPr lang="en-US" sz="4000" b="1" i="1" dirty="0">
              <a:ln w="19050">
                <a:solidFill>
                  <a:srgbClr val="CC9900"/>
                </a:solidFill>
                <a:prstDash val="solid"/>
              </a:ln>
              <a:solidFill>
                <a:schemeClr val="bg1"/>
              </a:solidFill>
              <a:latin typeface="Product Sans Black" panose="020B0A03030502040203" pitchFamily="34" charset="0"/>
            </a:endParaRPr>
          </a:p>
        </p:txBody>
      </p:sp>
      <p:sp>
        <p:nvSpPr>
          <p:cNvPr id="4" name="AutoShape 2" descr="EasyChair Preprint Conversational AI - A Retrieval Based Chatb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07872E-B6AC-4974-8112-857D285FB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5"/>
          <a:stretch/>
        </p:blipFill>
        <p:spPr>
          <a:xfrm>
            <a:off x="460375" y="1370540"/>
            <a:ext cx="11180241" cy="548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06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5.0.5"/>
  <p:tag name="AS_OS" val="Microsoft Windows NT 10.0.17763.0"/>
  <p:tag name="AS_RELEASE_DATE" val="2021.06.14"/>
  <p:tag name="AS_TITLE" val="Aspose.Slides for .NET Standard 2.0"/>
  <p:tag name="AS_VERSION" val="21.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Arial" pitchFamily="34" charset="0"/>
        <a:cs typeface="Arial" pitchFamily="34" charset="0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Arial" pitchFamily="34" charset="0"/>
        <a:cs typeface="Arial" pitchFamily="34" charset="0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16810F8589DE4292022DB4D63D287D" ma:contentTypeVersion="5" ma:contentTypeDescription="Create a new document." ma:contentTypeScope="" ma:versionID="fe2ec5769bf006ef9b8c5a74dd535b2c">
  <xsd:schema xmlns:xsd="http://www.w3.org/2001/XMLSchema" xmlns:xs="http://www.w3.org/2001/XMLSchema" xmlns:p="http://schemas.microsoft.com/office/2006/metadata/properties" xmlns:ns2="799f034b-6c31-4925-abf0-e8d16d298203" targetNamespace="http://schemas.microsoft.com/office/2006/metadata/properties" ma:root="true" ma:fieldsID="797f92c0e4d6f96c973f4c69e804b667" ns2:_="">
    <xsd:import namespace="799f034b-6c31-4925-abf0-e8d16d2982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f034b-6c31-4925-abf0-e8d16d2982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A735A0-2A8D-4461-9E08-0536FDE064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AB2A27-253C-43E5-B28F-E6E837EC28DE}"/>
</file>

<file path=customXml/itemProps3.xml><?xml version="1.0" encoding="utf-8"?>
<ds:datastoreItem xmlns:ds="http://schemas.openxmlformats.org/officeDocument/2006/customXml" ds:itemID="{1EEF6598-7830-4EF2-8DCF-795B8BD7C67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144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Product Sans Black</vt:lpstr>
      <vt:lpstr>Garamond</vt:lpstr>
      <vt:lpstr>Arial</vt:lpstr>
      <vt:lpstr>Tw Cen MT</vt:lpstr>
      <vt:lpstr>Calibri Light</vt:lpstr>
      <vt:lpstr>Wingdings</vt:lpstr>
      <vt:lpstr>Calibri</vt:lpstr>
      <vt:lpstr>Bahnschrift SemiBold</vt:lpstr>
      <vt:lpstr>Algerian</vt:lpstr>
      <vt:lpstr>Product Sans Medium</vt:lpstr>
      <vt:lpstr>Office Theme</vt:lpstr>
      <vt:lpstr>Circuit</vt:lpstr>
      <vt:lpstr>Organic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Vishesh Tripathi</dc:creator>
  <cp:lastModifiedBy>Pratyay Singh</cp:lastModifiedBy>
  <cp:revision>91</cp:revision>
  <cp:lastPrinted>2021-08-12T13:29:38Z</cp:lastPrinted>
  <dcterms:created xsi:type="dcterms:W3CDTF">2021-08-12T13:29:38Z</dcterms:created>
  <dcterms:modified xsi:type="dcterms:W3CDTF">2021-11-26T08:54:49Z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0x0101005C16810F8589DE4292022DB4D63D287D</vt:lpwstr>
  </property>
</Properties>
</file>